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44" r:id="rId1"/>
  </p:sldMasterIdLst>
  <p:notesMasterIdLst>
    <p:notesMasterId r:id="rId23"/>
  </p:notesMasterIdLst>
  <p:sldIdLst>
    <p:sldId id="1507" r:id="rId2"/>
    <p:sldId id="1508" r:id="rId3"/>
    <p:sldId id="1439" r:id="rId4"/>
    <p:sldId id="1502" r:id="rId5"/>
    <p:sldId id="1510" r:id="rId6"/>
    <p:sldId id="1511" r:id="rId7"/>
    <p:sldId id="1512" r:id="rId8"/>
    <p:sldId id="1513" r:id="rId9"/>
    <p:sldId id="1514" r:id="rId10"/>
    <p:sldId id="1515" r:id="rId11"/>
    <p:sldId id="1516" r:id="rId12"/>
    <p:sldId id="1517" r:id="rId13"/>
    <p:sldId id="1518" r:id="rId14"/>
    <p:sldId id="1519" r:id="rId15"/>
    <p:sldId id="1520" r:id="rId16"/>
    <p:sldId id="1521" r:id="rId17"/>
    <p:sldId id="1435" r:id="rId18"/>
    <p:sldId id="1523" r:id="rId19"/>
    <p:sldId id="1522" r:id="rId20"/>
    <p:sldId id="1524" r:id="rId21"/>
    <p:sldId id="152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0000"/>
    <a:srgbClr val="000000"/>
    <a:srgbClr val="020202"/>
    <a:srgbClr val="004620"/>
    <a:srgbClr val="460000"/>
    <a:srgbClr val="240F33"/>
    <a:srgbClr val="000408"/>
    <a:srgbClr val="040200"/>
    <a:srgbClr val="0C0B00"/>
    <a:srgbClr val="080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183" autoAdjust="0"/>
    <p:restoredTop sz="89008" autoAdjust="0"/>
  </p:normalViewPr>
  <p:slideViewPr>
    <p:cSldViewPr snapToGrid="0">
      <p:cViewPr varScale="1">
        <p:scale>
          <a:sx n="89" d="100"/>
          <a:sy n="89" d="100"/>
        </p:scale>
        <p:origin x="114" y="750"/>
      </p:cViewPr>
      <p:guideLst/>
    </p:cSldViewPr>
  </p:slideViewPr>
  <p:outlineViewPr>
    <p:cViewPr>
      <p:scale>
        <a:sx n="33" d="100"/>
        <a:sy n="33" d="100"/>
      </p:scale>
      <p:origin x="0" y="-769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BDD806-3644-47FD-8493-81C1DD031CAB}" type="datetimeFigureOut">
              <a:rPr lang="en-US" smtClean="0"/>
              <a:t>6/24/2020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71D24B-FC86-47AA-B772-7DE07F4E7521}" type="slidenum">
              <a:rPr lang="en-US" smtClean="0"/>
              <a:t>‹#›</a:t>
            </a:fld>
            <a:endParaRPr lang="en-US"/>
          </a:p>
        </p:txBody>
      </p:sp>
    </p:spTree>
    <p:extLst>
      <p:ext uri="{BB962C8B-B14F-4D97-AF65-F5344CB8AC3E}">
        <p14:creationId xmlns:p14="http://schemas.microsoft.com/office/powerpoint/2010/main" val="4083739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a:p>
        </p:txBody>
      </p:sp>
    </p:spTree>
    <p:extLst>
      <p:ext uri="{BB962C8B-B14F-4D97-AF65-F5344CB8AC3E}">
        <p14:creationId xmlns:p14="http://schemas.microsoft.com/office/powerpoint/2010/main" val="17200840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10</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dirty="0"/>
          </a:p>
        </p:txBody>
      </p:sp>
    </p:spTree>
    <p:extLst>
      <p:ext uri="{BB962C8B-B14F-4D97-AF65-F5344CB8AC3E}">
        <p14:creationId xmlns:p14="http://schemas.microsoft.com/office/powerpoint/2010/main" val="27469790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11</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dirty="0"/>
          </a:p>
        </p:txBody>
      </p:sp>
    </p:spTree>
    <p:extLst>
      <p:ext uri="{BB962C8B-B14F-4D97-AF65-F5344CB8AC3E}">
        <p14:creationId xmlns:p14="http://schemas.microsoft.com/office/powerpoint/2010/main" val="23299154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12</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dirty="0"/>
          </a:p>
        </p:txBody>
      </p:sp>
    </p:spTree>
    <p:extLst>
      <p:ext uri="{BB962C8B-B14F-4D97-AF65-F5344CB8AC3E}">
        <p14:creationId xmlns:p14="http://schemas.microsoft.com/office/powerpoint/2010/main" val="35587124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13</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dirty="0"/>
          </a:p>
        </p:txBody>
      </p:sp>
    </p:spTree>
    <p:extLst>
      <p:ext uri="{BB962C8B-B14F-4D97-AF65-F5344CB8AC3E}">
        <p14:creationId xmlns:p14="http://schemas.microsoft.com/office/powerpoint/2010/main" val="17476225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14</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dirty="0"/>
          </a:p>
        </p:txBody>
      </p:sp>
    </p:spTree>
    <p:extLst>
      <p:ext uri="{BB962C8B-B14F-4D97-AF65-F5344CB8AC3E}">
        <p14:creationId xmlns:p14="http://schemas.microsoft.com/office/powerpoint/2010/main" val="28410766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15</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dirty="0"/>
          </a:p>
        </p:txBody>
      </p:sp>
    </p:spTree>
    <p:extLst>
      <p:ext uri="{BB962C8B-B14F-4D97-AF65-F5344CB8AC3E}">
        <p14:creationId xmlns:p14="http://schemas.microsoft.com/office/powerpoint/2010/main" val="33569298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16</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dirty="0"/>
          </a:p>
        </p:txBody>
      </p:sp>
    </p:spTree>
    <p:extLst>
      <p:ext uri="{BB962C8B-B14F-4D97-AF65-F5344CB8AC3E}">
        <p14:creationId xmlns:p14="http://schemas.microsoft.com/office/powerpoint/2010/main" val="3429908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srgbClr val="000000"/>
                </a:solidFill>
              </a:rPr>
              <a:pPr/>
              <a:t>2</a:t>
            </a:fld>
            <a:endParaRPr lang="en-US">
              <a:solidFill>
                <a:srgbClr val="000000"/>
              </a:solidFill>
            </a:endParaRPr>
          </a:p>
        </p:txBody>
      </p:sp>
    </p:spTree>
    <p:extLst>
      <p:ext uri="{BB962C8B-B14F-4D97-AF65-F5344CB8AC3E}">
        <p14:creationId xmlns:p14="http://schemas.microsoft.com/office/powerpoint/2010/main" val="3206879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Essential service</a:t>
            </a:r>
          </a:p>
          <a:p>
            <a:pPr marL="0" indent="0">
              <a:buNone/>
            </a:pPr>
            <a:r>
              <a:rPr lang="en-US" dirty="0" smtClean="0"/>
              <a:t>1Ti 2:1 ¶ Therefore I exhort first of all that supplications, prayers, intercessions, and giving of thanks be made for all men,  2 for kings and all who are in authority, that we may lead a quiet and peaceable life in all godliness and reverence.</a:t>
            </a:r>
          </a:p>
          <a:p>
            <a:pPr marL="0" indent="0">
              <a:buNone/>
            </a:pPr>
            <a:endParaRPr lang="en-US" dirty="0" smtClean="0"/>
          </a:p>
          <a:p>
            <a:pPr marL="0" indent="0">
              <a:buNone/>
            </a:pPr>
            <a:r>
              <a:rPr lang="en-US" dirty="0" smtClean="0"/>
              <a:t>Praying for others is</a:t>
            </a:r>
            <a:r>
              <a:rPr lang="en-US" baseline="0" dirty="0" smtClean="0"/>
              <a:t> essential for them </a:t>
            </a:r>
            <a:r>
              <a:rPr lang="en-US" baseline="0" smtClean="0"/>
              <a:t>and for us</a:t>
            </a:r>
            <a:endParaRPr lang="en-US"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pPr/>
              <a:t>3</a:t>
            </a:fld>
            <a:endParaRPr lang="en-US"/>
          </a:p>
        </p:txBody>
      </p:sp>
    </p:spTree>
    <p:extLst>
      <p:ext uri="{BB962C8B-B14F-4D97-AF65-F5344CB8AC3E}">
        <p14:creationId xmlns:p14="http://schemas.microsoft.com/office/powerpoint/2010/main" val="1644706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4</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dirty="0"/>
          </a:p>
        </p:txBody>
      </p:sp>
    </p:spTree>
    <p:extLst>
      <p:ext uri="{BB962C8B-B14F-4D97-AF65-F5344CB8AC3E}">
        <p14:creationId xmlns:p14="http://schemas.microsoft.com/office/powerpoint/2010/main" val="160940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5</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dirty="0"/>
          </a:p>
        </p:txBody>
      </p:sp>
    </p:spTree>
    <p:extLst>
      <p:ext uri="{BB962C8B-B14F-4D97-AF65-F5344CB8AC3E}">
        <p14:creationId xmlns:p14="http://schemas.microsoft.com/office/powerpoint/2010/main" val="37426807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6</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Ge 25:28 And Isaac loved Esau because he ate of his game, but Rebekah loved Jacob</a:t>
            </a:r>
          </a:p>
          <a:p>
            <a:endParaRPr lang="en-US" kern="1200" baseline="0" dirty="0" smtClean="0"/>
          </a:p>
          <a:p>
            <a:r>
              <a:rPr lang="en-US" kern="1200" dirty="0" smtClean="0"/>
              <a:t>Jas 2:1 ¶ My brethren, do not hold the faith of our Lord Jesus Christ, the Lord of glory, with partiality. 2 For if there should come into your assembly a man with gold rings, in fine apparel, and there should also come in a poor man in filthy clothes, 3 and you pay attention to the one wearing the fine clothes and say to him, "You sit here in a good place," and say to the poor man, "You stand there," or, "Sit here at my footstool,“  4 have you not shown partiality among yourselves, and become judges with evil thoughts?</a:t>
            </a:r>
          </a:p>
          <a:p>
            <a:endParaRPr lang="en-US" kern="1200" dirty="0" smtClean="0"/>
          </a:p>
          <a:p>
            <a:r>
              <a:rPr lang="en-US" kern="1200" dirty="0" smtClean="0"/>
              <a:t>Ge 29:10 When Jacob saw Rachel the daughter of Laban his mother's brother, and the sheep of Laban his mother's brother, Jacob went up and rolled the stone from the mouth of the well and watered the flock of Laban his mother's brother. 11 Then Jacob kissed Rachel, and lifted his voice and wept.</a:t>
            </a:r>
            <a:endParaRPr lang="en-US" kern="1200" dirty="0"/>
          </a:p>
        </p:txBody>
      </p:sp>
    </p:spTree>
    <p:extLst>
      <p:ext uri="{BB962C8B-B14F-4D97-AF65-F5344CB8AC3E}">
        <p14:creationId xmlns:p14="http://schemas.microsoft.com/office/powerpoint/2010/main" val="4792762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7</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Mt 6:9 ¶ "In this manner, therefore, pray: Our Father in heaven, Hallowed be Your name.</a:t>
            </a:r>
          </a:p>
          <a:p>
            <a:r>
              <a:rPr lang="en-US" kern="1200" dirty="0" smtClean="0"/>
              <a:t> Joh 16:23 ¶ "And in that day you will ask Me nothing. Most assuredly, I say to you, whatever you ask the Father in My name He will give you. Joh 16:24 "Until now you have asked nothing in My name. Ask, and you will receive, that your joy may be full. Joh 16:26 "In that day you will ask in My name, and I do not say to you that I shall pray the Father for you;</a:t>
            </a:r>
          </a:p>
          <a:p>
            <a:r>
              <a:rPr lang="en-US" kern="1200" dirty="0" smtClean="0"/>
              <a:t>Ro 8:26 ¶ Likewise the Spirit also helps in our weaknesses. For we do not know what we should pray for as we ought, but the Spirit Himself makes intercession for us with </a:t>
            </a:r>
            <a:r>
              <a:rPr lang="en-US" kern="1200" dirty="0" err="1" smtClean="0"/>
              <a:t>groanings</a:t>
            </a:r>
            <a:r>
              <a:rPr lang="en-US" kern="1200" dirty="0" smtClean="0"/>
              <a:t> which cannot be uttered.</a:t>
            </a:r>
          </a:p>
          <a:p>
            <a:r>
              <a:rPr lang="en-US" kern="1200" dirty="0" smtClean="0"/>
              <a:t> 1Co 14:15 ¶ What is the conclusion then? I will pray with the spirit, and I will also pray with the understanding. I will sing with the spirit, and I will also sing with the understanding.</a:t>
            </a:r>
          </a:p>
          <a:p>
            <a:endParaRPr lang="en-US" kern="1200" dirty="0" smtClean="0"/>
          </a:p>
          <a:p>
            <a:r>
              <a:rPr lang="en-US" kern="1200" dirty="0" err="1" smtClean="0"/>
              <a:t>Mr</a:t>
            </a:r>
            <a:r>
              <a:rPr lang="en-US" kern="1200" dirty="0" smtClean="0"/>
              <a:t> 11:24 "Therefore I say to you, whatever things you ask when you pray, believe that you receive them, and you will have them.</a:t>
            </a:r>
          </a:p>
          <a:p>
            <a:r>
              <a:rPr lang="en-US" kern="1200" dirty="0" smtClean="0"/>
              <a:t>Mt 7:7; Lu 11:9; Joh 14:13; 15:7; 16:24; Jas 1:5-6</a:t>
            </a:r>
          </a:p>
          <a:p>
            <a:r>
              <a:rPr lang="en-US" kern="1200" dirty="0" smtClean="0"/>
              <a:t> 25 "And whenever you stand praying, if you have anything against anyone, forgive him, that your Father in heaven may also forgive you your trespasses.</a:t>
            </a:r>
            <a:endParaRPr lang="en-US" kern="1200" dirty="0"/>
          </a:p>
        </p:txBody>
      </p:sp>
    </p:spTree>
    <p:extLst>
      <p:ext uri="{BB962C8B-B14F-4D97-AF65-F5344CB8AC3E}">
        <p14:creationId xmlns:p14="http://schemas.microsoft.com/office/powerpoint/2010/main" val="17938972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8</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dirty="0"/>
          </a:p>
        </p:txBody>
      </p:sp>
    </p:spTree>
    <p:extLst>
      <p:ext uri="{BB962C8B-B14F-4D97-AF65-F5344CB8AC3E}">
        <p14:creationId xmlns:p14="http://schemas.microsoft.com/office/powerpoint/2010/main" val="639409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9</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dirty="0"/>
          </a:p>
        </p:txBody>
      </p:sp>
    </p:spTree>
    <p:extLst>
      <p:ext uri="{BB962C8B-B14F-4D97-AF65-F5344CB8AC3E}">
        <p14:creationId xmlns:p14="http://schemas.microsoft.com/office/powerpoint/2010/main" val="392047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DBE857BA-C9F0-4E0A-A4C7-D125AC007814}" type="datetimeFigureOut">
              <a:rPr lang="en-US" smtClean="0"/>
              <a:t>6/24/2020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780896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6/24/2020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9648059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6/24/2020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59135505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6/24/2020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5486981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6/24/2020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08566156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BE857BA-C9F0-4E0A-A4C7-D125AC007814}" type="datetimeFigureOut">
              <a:rPr lang="en-US" smtClean="0"/>
              <a:t>6/24/2020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72455774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BE857BA-C9F0-4E0A-A4C7-D125AC007814}" type="datetimeFigureOut">
              <a:rPr lang="en-US" smtClean="0"/>
              <a:t>6/24/2020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6995108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673884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4294893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616100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521959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E857BA-C9F0-4E0A-A4C7-D125AC007814}" type="datetimeFigureOut">
              <a:rPr lang="en-US" smtClean="0"/>
              <a:t>6/24/2020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58011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E857BA-C9F0-4E0A-A4C7-D125AC007814}" type="datetimeFigureOut">
              <a:rPr lang="en-US" smtClean="0"/>
              <a:t>6/24/2020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969613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E857BA-C9F0-4E0A-A4C7-D125AC007814}" type="datetimeFigureOut">
              <a:rPr lang="en-US" smtClean="0"/>
              <a:t>6/24/2020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23923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E857BA-C9F0-4E0A-A4C7-D125AC007814}" type="datetimeFigureOut">
              <a:rPr lang="en-US" smtClean="0"/>
              <a:t>6/24/2020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282131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6/24/2020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067126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6/24/2020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133470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DBE857BA-C9F0-4E0A-A4C7-D125AC007814}" type="datetimeFigureOut">
              <a:rPr lang="en-US" smtClean="0"/>
              <a:t>6/24/2020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BFFDF415-1D02-4917-9DF2-E2837826BA54}" type="slidenum">
              <a:rPr lang="en-US" smtClean="0"/>
              <a:t>‹#›</a:t>
            </a:fld>
            <a:endParaRPr lang="en-US"/>
          </a:p>
        </p:txBody>
      </p:sp>
    </p:spTree>
    <p:extLst>
      <p:ext uri="{BB962C8B-B14F-4D97-AF65-F5344CB8AC3E}">
        <p14:creationId xmlns:p14="http://schemas.microsoft.com/office/powerpoint/2010/main" val="1025109309"/>
      </p:ext>
    </p:extLst>
  </p:cSld>
  <p:clrMap bg1="dk1" tx1="lt1" bg2="dk2" tx2="lt2" accent1="accent1" accent2="accent2" accent3="accent3" accent4="accent4" accent5="accent5" accent6="accent6" hlink="hlink" folHlink="folHlink"/>
  <p:sldLayoutIdLst>
    <p:sldLayoutId id="2147484745" r:id="rId1"/>
    <p:sldLayoutId id="2147484746" r:id="rId2"/>
    <p:sldLayoutId id="2147484747" r:id="rId3"/>
    <p:sldLayoutId id="2147484748" r:id="rId4"/>
    <p:sldLayoutId id="2147484749" r:id="rId5"/>
    <p:sldLayoutId id="2147484750" r:id="rId6"/>
    <p:sldLayoutId id="2147484751" r:id="rId7"/>
    <p:sldLayoutId id="2147484752" r:id="rId8"/>
    <p:sldLayoutId id="2147484753" r:id="rId9"/>
    <p:sldLayoutId id="2147484754" r:id="rId10"/>
    <p:sldLayoutId id="2147484755" r:id="rId11"/>
    <p:sldLayoutId id="2147484756" r:id="rId12"/>
    <p:sldLayoutId id="2147484757" r:id="rId13"/>
    <p:sldLayoutId id="2147484758" r:id="rId14"/>
    <p:sldLayoutId id="2147484759" r:id="rId15"/>
    <p:sldLayoutId id="2147484760" r:id="rId16"/>
    <p:sldLayoutId id="2147484761"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191" y="7257"/>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12192000" cy="1828800"/>
          </a:xfrm>
        </p:spPr>
        <p:txBody>
          <a:bodyPr>
            <a:noAutofit/>
          </a:bodyPr>
          <a:lstStyle/>
          <a:p>
            <a:pPr algn="ctr"/>
            <a:r>
              <a:rPr lang="en-US" sz="132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304800" y="1905000"/>
            <a:ext cx="9753600" cy="3962400"/>
          </a:xfrm>
          <a:solidFill>
            <a:schemeClr val="bg2">
              <a:alpha val="0"/>
            </a:schemeClr>
          </a:solidFill>
        </p:spPr>
        <p:txBody>
          <a:bodyPr>
            <a:noAutofit/>
          </a:bodyPr>
          <a:lstStyle/>
          <a:p>
            <a:pPr marL="0" indent="0">
              <a:buNone/>
            </a:pPr>
            <a:r>
              <a:rPr lang="en-US" sz="4000" b="1" dirty="0">
                <a:effectLst>
                  <a:glow rad="228600">
                    <a:srgbClr val="03080D"/>
                  </a:glow>
                </a:effectLst>
              </a:rPr>
              <a:t>Sunday</a:t>
            </a:r>
          </a:p>
          <a:p>
            <a:pPr lvl="1">
              <a:buNone/>
            </a:pPr>
            <a:r>
              <a:rPr lang="en-US" sz="4000" dirty="0">
                <a:effectLst>
                  <a:glow rad="228600">
                    <a:srgbClr val="03080D"/>
                  </a:glow>
                </a:effectLst>
              </a:rPr>
              <a:t>Worship 		  		 </a:t>
            </a:r>
            <a:r>
              <a:rPr lang="en-US" sz="4000" dirty="0" smtClean="0">
                <a:effectLst>
                  <a:glow rad="228600">
                    <a:srgbClr val="03080D"/>
                  </a:glow>
                </a:effectLst>
              </a:rPr>
              <a:t>	 9:30 </a:t>
            </a:r>
            <a:r>
              <a:rPr lang="en-US" sz="4000" dirty="0">
                <a:effectLst>
                  <a:glow rad="228600">
                    <a:srgbClr val="03080D"/>
                  </a:glow>
                </a:effectLst>
              </a:rPr>
              <a:t>AM</a:t>
            </a:r>
          </a:p>
          <a:p>
            <a:pPr marL="0" indent="0">
              <a:buNone/>
            </a:pPr>
            <a:r>
              <a:rPr lang="en-US" sz="4000" b="1" dirty="0">
                <a:effectLst>
                  <a:glow rad="228600">
                    <a:srgbClr val="03080D"/>
                  </a:glow>
                </a:effectLst>
              </a:rPr>
              <a:t>Sunday</a:t>
            </a:r>
          </a:p>
          <a:p>
            <a:pPr lvl="1">
              <a:buNone/>
            </a:pPr>
            <a:r>
              <a:rPr lang="en-US" sz="4000" dirty="0">
                <a:effectLst>
                  <a:glow rad="228600">
                    <a:srgbClr val="03080D"/>
                  </a:glow>
                </a:effectLst>
              </a:rPr>
              <a:t>Bible Class (Livestream) 	 5:00 PM</a:t>
            </a:r>
          </a:p>
          <a:p>
            <a:pPr marL="0" indent="0">
              <a:buNone/>
            </a:pPr>
            <a:r>
              <a:rPr lang="en-US" sz="4000" b="1" dirty="0">
                <a:effectLst>
                  <a:glow rad="228600">
                    <a:srgbClr val="03080D"/>
                  </a:glow>
                </a:effectLst>
              </a:rPr>
              <a:t>Wednesday</a:t>
            </a:r>
          </a:p>
          <a:p>
            <a:pPr marL="487668" lvl="1" indent="0">
              <a:buNone/>
            </a:pPr>
            <a:r>
              <a:rPr lang="en-US" sz="4000" dirty="0">
                <a:effectLst>
                  <a:glow rad="228600">
                    <a:srgbClr val="03080D"/>
                  </a:glow>
                </a:effectLst>
              </a:rPr>
              <a:t>Bible Class (Livestream) 	 7:00  PM</a:t>
            </a:r>
          </a:p>
        </p:txBody>
      </p:sp>
      <p:sp>
        <p:nvSpPr>
          <p:cNvPr id="9" name="Title 3"/>
          <p:cNvSpPr txBox="1">
            <a:spLocks/>
          </p:cNvSpPr>
          <p:nvPr/>
        </p:nvSpPr>
        <p:spPr>
          <a:xfrm>
            <a:off x="585409" y="5867400"/>
            <a:ext cx="10972800" cy="685800"/>
          </a:xfrm>
          <a:prstGeom prst="rect">
            <a:avLst/>
          </a:prstGeom>
        </p:spPr>
        <p:txBody>
          <a:bodyPr vert="horz" lIns="0" tIns="60960" rIns="0" bIns="0" anchor="b">
            <a:normAutofit fontScale="97500"/>
          </a:bodyPr>
          <a:lstStyle/>
          <a:p>
            <a:pPr algn="ctr" defTabSz="1219170">
              <a:spcBef>
                <a:spcPct val="0"/>
              </a:spcBef>
              <a:defRPr/>
            </a:pPr>
            <a:r>
              <a:rPr lang="en-US" sz="32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153873899"/>
      </p:ext>
    </p:extLst>
  </p:cSld>
  <p:clrMapOvr>
    <a:masterClrMapping/>
  </p:clrMapOvr>
  <mc:AlternateContent xmlns:mc="http://schemas.openxmlformats.org/markup-compatibility/2006" xmlns:p14="http://schemas.microsoft.com/office/powerpoint/2010/main">
    <mc:Choice Requires="p14">
      <p:transition spd="med" p14:dur="699">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dirty="0" smtClean="0">
                <a:solidFill>
                  <a:schemeClr val="tx1"/>
                </a:solidFill>
              </a:rPr>
              <a:t>Benefits of Prayer</a:t>
            </a:r>
            <a:endParaRPr lang="en-US" sz="8800" dirty="0">
              <a:solidFill>
                <a:schemeClr val="tx1"/>
              </a:solidFill>
            </a:endParaRPr>
          </a:p>
        </p:txBody>
      </p:sp>
      <p:sp>
        <p:nvSpPr>
          <p:cNvPr id="3" name="Text Placeholder 2"/>
          <p:cNvSpPr txBox="1">
            <a:spLocks noGrp="1"/>
          </p:cNvSpPr>
          <p:nvPr>
            <p:ph type="body" idx="4294967295"/>
          </p:nvPr>
        </p:nvSpPr>
        <p:spPr>
          <a:xfrm>
            <a:off x="428262" y="1923690"/>
            <a:ext cx="11522312" cy="4934310"/>
          </a:xfrm>
        </p:spPr>
        <p:txBody>
          <a:bodyPr>
            <a:normAutofit/>
          </a:bodyPr>
          <a:lstStyle/>
          <a:p>
            <a:pPr marL="0" indent="0">
              <a:buClr>
                <a:srgbClr val="FFFFCC"/>
              </a:buClr>
              <a:buSzPct val="75000"/>
              <a:buNone/>
            </a:pPr>
            <a:r>
              <a:rPr lang="en-US" sz="4400" dirty="0" smtClean="0"/>
              <a:t>Prayer reminds you of who you are</a:t>
            </a:r>
          </a:p>
          <a:p>
            <a:pPr marL="0" indent="0" algn="just">
              <a:buClr>
                <a:srgbClr val="FFFFCC"/>
              </a:buClr>
              <a:buSzPct val="75000"/>
              <a:buNone/>
            </a:pPr>
            <a:r>
              <a:rPr lang="en-US" sz="4200" i="1" dirty="0" smtClean="0"/>
              <a:t>"</a:t>
            </a:r>
            <a:r>
              <a:rPr lang="en-US" sz="4200" i="1" dirty="0"/>
              <a:t>Or what man is there among you who, if his son asks for bread, will give him a </a:t>
            </a:r>
            <a:r>
              <a:rPr lang="en-US" sz="4200" i="1" dirty="0" smtClean="0"/>
              <a:t>stone? Or </a:t>
            </a:r>
            <a:r>
              <a:rPr lang="en-US" sz="4200" i="1" dirty="0"/>
              <a:t>if he asks for a fish, will he give him a </a:t>
            </a:r>
            <a:r>
              <a:rPr lang="en-US" sz="4200" i="1" dirty="0" smtClean="0"/>
              <a:t>serpent? If </a:t>
            </a:r>
            <a:r>
              <a:rPr lang="en-US" sz="4200" i="1" dirty="0"/>
              <a:t>you then, being evil, know how to give good gifts to your children, how much more will your Father who is in heaven give good things to those who ask Him</a:t>
            </a:r>
            <a:r>
              <a:rPr lang="en-US" sz="4200" i="1" dirty="0" smtClean="0"/>
              <a:t>!”											</a:t>
            </a:r>
            <a:r>
              <a:rPr lang="en-US" sz="4200" dirty="0" smtClean="0"/>
              <a:t>Matthew 7:9-11</a:t>
            </a:r>
            <a:endParaRPr lang="en-US" sz="4200" dirty="0" smtClean="0"/>
          </a:p>
        </p:txBody>
      </p:sp>
    </p:spTree>
    <p:extLst>
      <p:ext uri="{BB962C8B-B14F-4D97-AF65-F5344CB8AC3E}">
        <p14:creationId xmlns:p14="http://schemas.microsoft.com/office/powerpoint/2010/main" val="9376103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dirty="0" smtClean="0">
                <a:solidFill>
                  <a:schemeClr val="tx1"/>
                </a:solidFill>
              </a:rPr>
              <a:t>Benefits of Prayer</a:t>
            </a:r>
            <a:endParaRPr lang="en-US" sz="8800" dirty="0">
              <a:solidFill>
                <a:schemeClr val="tx1"/>
              </a:solidFill>
            </a:endParaRPr>
          </a:p>
        </p:txBody>
      </p:sp>
      <p:sp>
        <p:nvSpPr>
          <p:cNvPr id="3" name="Text Placeholder 2"/>
          <p:cNvSpPr txBox="1">
            <a:spLocks noGrp="1"/>
          </p:cNvSpPr>
          <p:nvPr>
            <p:ph type="body" idx="4294967295"/>
          </p:nvPr>
        </p:nvSpPr>
        <p:spPr>
          <a:xfrm>
            <a:off x="428262" y="1923690"/>
            <a:ext cx="11522312" cy="4934310"/>
          </a:xfrm>
        </p:spPr>
        <p:txBody>
          <a:bodyPr>
            <a:normAutofit/>
          </a:bodyPr>
          <a:lstStyle/>
          <a:p>
            <a:pPr marL="0" indent="0">
              <a:buClr>
                <a:srgbClr val="FFFFCC"/>
              </a:buClr>
              <a:buSzPct val="75000"/>
              <a:buNone/>
            </a:pPr>
            <a:r>
              <a:rPr lang="en-US" sz="4400" dirty="0" smtClean="0"/>
              <a:t>Prayer is your access to the God of Heaven</a:t>
            </a:r>
          </a:p>
          <a:p>
            <a:pPr marL="0" indent="0" algn="just">
              <a:buClr>
                <a:srgbClr val="FFFFCC"/>
              </a:buClr>
              <a:buSzPct val="75000"/>
              <a:buNone/>
            </a:pPr>
            <a:endParaRPr lang="en-US" sz="4200" i="1" dirty="0" smtClean="0"/>
          </a:p>
          <a:p>
            <a:pPr marL="0" indent="0" algn="just">
              <a:buClr>
                <a:srgbClr val="FFFFCC"/>
              </a:buClr>
              <a:buSzPct val="75000"/>
              <a:buNone/>
            </a:pPr>
            <a:r>
              <a:rPr lang="en-US" sz="4200" i="1" dirty="0" smtClean="0"/>
              <a:t>Let </a:t>
            </a:r>
            <a:r>
              <a:rPr lang="en-US" sz="4200" i="1" dirty="0"/>
              <a:t>us therefore come boldly to the throne of grace, that we may obtain mercy and find grace to help in time of need</a:t>
            </a:r>
            <a:r>
              <a:rPr lang="en-US" sz="4200" dirty="0" smtClean="0"/>
              <a:t>.</a:t>
            </a:r>
            <a:r>
              <a:rPr lang="en-US" sz="4200" dirty="0"/>
              <a:t> </a:t>
            </a:r>
            <a:r>
              <a:rPr lang="en-US" sz="4200" dirty="0" smtClean="0"/>
              <a:t>																	Hebrews </a:t>
            </a:r>
            <a:r>
              <a:rPr lang="en-US" sz="4200" dirty="0"/>
              <a:t>4:16 </a:t>
            </a:r>
            <a:endParaRPr lang="en-US" sz="4200" dirty="0" smtClean="0"/>
          </a:p>
        </p:txBody>
      </p:sp>
    </p:spTree>
    <p:extLst>
      <p:ext uri="{BB962C8B-B14F-4D97-AF65-F5344CB8AC3E}">
        <p14:creationId xmlns:p14="http://schemas.microsoft.com/office/powerpoint/2010/main" val="176143900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dirty="0" smtClean="0">
                <a:solidFill>
                  <a:schemeClr val="tx1"/>
                </a:solidFill>
              </a:rPr>
              <a:t>Benefits of Prayer</a:t>
            </a:r>
            <a:endParaRPr lang="en-US" sz="8800" dirty="0">
              <a:solidFill>
                <a:schemeClr val="tx1"/>
              </a:solidFill>
            </a:endParaRPr>
          </a:p>
        </p:txBody>
      </p:sp>
      <p:sp>
        <p:nvSpPr>
          <p:cNvPr id="3" name="Text Placeholder 2"/>
          <p:cNvSpPr txBox="1">
            <a:spLocks noGrp="1"/>
          </p:cNvSpPr>
          <p:nvPr>
            <p:ph type="body" idx="4294967295"/>
          </p:nvPr>
        </p:nvSpPr>
        <p:spPr>
          <a:xfrm>
            <a:off x="428262" y="1923690"/>
            <a:ext cx="11522312" cy="4934310"/>
          </a:xfrm>
        </p:spPr>
        <p:txBody>
          <a:bodyPr>
            <a:normAutofit/>
          </a:bodyPr>
          <a:lstStyle/>
          <a:p>
            <a:pPr marL="0" indent="0">
              <a:buClr>
                <a:srgbClr val="FFFFCC"/>
              </a:buClr>
              <a:buSzPct val="75000"/>
              <a:buNone/>
            </a:pPr>
            <a:r>
              <a:rPr lang="en-US" sz="4400" dirty="0" smtClean="0"/>
              <a:t>Encouraging an opportunity for praise</a:t>
            </a:r>
          </a:p>
          <a:p>
            <a:pPr marL="0" indent="0" algn="just">
              <a:buClr>
                <a:srgbClr val="FFFFCC"/>
              </a:buClr>
              <a:buSzPct val="75000"/>
              <a:buNone/>
            </a:pPr>
            <a:endParaRPr lang="en-US" sz="4200" i="1" dirty="0" smtClean="0"/>
          </a:p>
          <a:p>
            <a:pPr marL="0" indent="0" algn="just">
              <a:buClr>
                <a:srgbClr val="FFFFCC"/>
              </a:buClr>
              <a:buSzPct val="75000"/>
              <a:buNone/>
            </a:pPr>
            <a:r>
              <a:rPr lang="en-US" sz="4200" i="1" dirty="0" smtClean="0"/>
              <a:t>Praise </a:t>
            </a:r>
            <a:r>
              <a:rPr lang="en-US" sz="4200" i="1" dirty="0"/>
              <a:t>the LORD, for the LORD is good; </a:t>
            </a:r>
            <a:r>
              <a:rPr lang="en-US" sz="4200" i="1" dirty="0" smtClean="0"/>
              <a:t>sing </a:t>
            </a:r>
            <a:r>
              <a:rPr lang="en-US" sz="4200" i="1" dirty="0"/>
              <a:t>praises to His name, for it is pleasant.</a:t>
            </a:r>
            <a:r>
              <a:rPr lang="en-US" sz="4200" dirty="0" smtClean="0"/>
              <a:t> 													Psalm </a:t>
            </a:r>
            <a:r>
              <a:rPr lang="en-US" sz="4200" dirty="0"/>
              <a:t>135:3 </a:t>
            </a:r>
            <a:endParaRPr lang="en-US" sz="4200" dirty="0" smtClean="0"/>
          </a:p>
        </p:txBody>
      </p:sp>
    </p:spTree>
    <p:extLst>
      <p:ext uri="{BB962C8B-B14F-4D97-AF65-F5344CB8AC3E}">
        <p14:creationId xmlns:p14="http://schemas.microsoft.com/office/powerpoint/2010/main" val="53333974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dirty="0" smtClean="0">
                <a:solidFill>
                  <a:schemeClr val="tx1"/>
                </a:solidFill>
              </a:rPr>
              <a:t>Benefits of Prayer</a:t>
            </a:r>
            <a:endParaRPr lang="en-US" sz="8800" dirty="0">
              <a:solidFill>
                <a:schemeClr val="tx1"/>
              </a:solidFill>
            </a:endParaRPr>
          </a:p>
        </p:txBody>
      </p:sp>
      <p:sp>
        <p:nvSpPr>
          <p:cNvPr id="3" name="Text Placeholder 2"/>
          <p:cNvSpPr txBox="1">
            <a:spLocks noGrp="1"/>
          </p:cNvSpPr>
          <p:nvPr>
            <p:ph type="body" idx="4294967295"/>
          </p:nvPr>
        </p:nvSpPr>
        <p:spPr>
          <a:xfrm>
            <a:off x="428262" y="1923690"/>
            <a:ext cx="11522312" cy="4934310"/>
          </a:xfrm>
        </p:spPr>
        <p:txBody>
          <a:bodyPr>
            <a:normAutofit/>
          </a:bodyPr>
          <a:lstStyle/>
          <a:p>
            <a:pPr marL="0" indent="0">
              <a:buClr>
                <a:srgbClr val="FFFFCC"/>
              </a:buClr>
              <a:buSzPct val="75000"/>
              <a:buNone/>
            </a:pPr>
            <a:r>
              <a:rPr lang="en-US" sz="4400" dirty="0" smtClean="0"/>
              <a:t>Creating a spiritual mindset</a:t>
            </a:r>
          </a:p>
          <a:p>
            <a:pPr marL="0" indent="0" algn="just">
              <a:buClr>
                <a:srgbClr val="FFFFCC"/>
              </a:buClr>
              <a:buSzPct val="75000"/>
              <a:buNone/>
            </a:pPr>
            <a:endParaRPr lang="en-US" sz="4200" i="1" dirty="0" smtClean="0"/>
          </a:p>
          <a:p>
            <a:pPr marL="0" indent="0" algn="just">
              <a:buClr>
                <a:srgbClr val="FFFFCC"/>
              </a:buClr>
              <a:buSzPct val="75000"/>
              <a:buNone/>
            </a:pPr>
            <a:r>
              <a:rPr lang="en-US" sz="4200" i="1" dirty="0" smtClean="0"/>
              <a:t>Set </a:t>
            </a:r>
            <a:r>
              <a:rPr lang="en-US" sz="4200" i="1" dirty="0"/>
              <a:t>your mind on things above, not on things on the earth</a:t>
            </a:r>
            <a:r>
              <a:rPr lang="en-US" sz="4200" i="1" dirty="0" smtClean="0"/>
              <a:t>.</a:t>
            </a:r>
            <a:r>
              <a:rPr lang="en-US" sz="4200" i="1" dirty="0"/>
              <a:t> </a:t>
            </a:r>
            <a:r>
              <a:rPr lang="en-US" sz="4200" i="1" dirty="0" smtClean="0"/>
              <a:t>																			</a:t>
            </a:r>
            <a:r>
              <a:rPr lang="en-US" sz="4200" dirty="0" smtClean="0"/>
              <a:t>Colossians </a:t>
            </a:r>
            <a:r>
              <a:rPr lang="en-US" sz="4200" dirty="0"/>
              <a:t>3:2 </a:t>
            </a:r>
            <a:endParaRPr lang="en-US" sz="4200" dirty="0" smtClean="0"/>
          </a:p>
        </p:txBody>
      </p:sp>
    </p:spTree>
    <p:extLst>
      <p:ext uri="{BB962C8B-B14F-4D97-AF65-F5344CB8AC3E}">
        <p14:creationId xmlns:p14="http://schemas.microsoft.com/office/powerpoint/2010/main" val="50414237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dirty="0" smtClean="0">
                <a:solidFill>
                  <a:schemeClr val="tx1"/>
                </a:solidFill>
              </a:rPr>
              <a:t>Benefits of Prayer</a:t>
            </a:r>
            <a:endParaRPr lang="en-US" sz="8800" dirty="0">
              <a:solidFill>
                <a:schemeClr val="tx1"/>
              </a:solidFill>
            </a:endParaRPr>
          </a:p>
        </p:txBody>
      </p:sp>
      <p:sp>
        <p:nvSpPr>
          <p:cNvPr id="3" name="Text Placeholder 2"/>
          <p:cNvSpPr txBox="1">
            <a:spLocks noGrp="1"/>
          </p:cNvSpPr>
          <p:nvPr>
            <p:ph type="body" idx="4294967295"/>
          </p:nvPr>
        </p:nvSpPr>
        <p:spPr>
          <a:xfrm>
            <a:off x="428262" y="1923690"/>
            <a:ext cx="11522312" cy="4934310"/>
          </a:xfrm>
        </p:spPr>
        <p:txBody>
          <a:bodyPr>
            <a:normAutofit/>
          </a:bodyPr>
          <a:lstStyle/>
          <a:p>
            <a:pPr marL="0" indent="0">
              <a:buClr>
                <a:srgbClr val="FFFFCC"/>
              </a:buClr>
              <a:buSzPct val="75000"/>
              <a:buNone/>
            </a:pPr>
            <a:r>
              <a:rPr lang="en-US" sz="4400" dirty="0" smtClean="0"/>
              <a:t>Obtaining forgiveness</a:t>
            </a:r>
          </a:p>
          <a:p>
            <a:pPr marL="0" indent="0">
              <a:buClr>
                <a:srgbClr val="FFFFCC"/>
              </a:buClr>
              <a:buSzPct val="75000"/>
              <a:buNone/>
            </a:pPr>
            <a:endParaRPr lang="en-US" sz="4200" i="1" dirty="0" smtClean="0"/>
          </a:p>
          <a:p>
            <a:pPr marL="0" indent="0" algn="just">
              <a:buClr>
                <a:srgbClr val="FFFFCC"/>
              </a:buClr>
              <a:buSzPct val="75000"/>
              <a:buNone/>
            </a:pPr>
            <a:r>
              <a:rPr lang="en-US" sz="4200" i="1" dirty="0" smtClean="0"/>
              <a:t>If </a:t>
            </a:r>
            <a:r>
              <a:rPr lang="en-US" sz="4200" i="1" dirty="0"/>
              <a:t>we confess our sins, He is faithful and just to forgive us our sins and to cleanse us from all unrighteousness</a:t>
            </a:r>
            <a:r>
              <a:rPr lang="en-US" sz="4200" dirty="0" smtClean="0"/>
              <a:t>.																	 1 John </a:t>
            </a:r>
            <a:r>
              <a:rPr lang="en-US" sz="4200" dirty="0"/>
              <a:t>1:9 </a:t>
            </a:r>
            <a:endParaRPr lang="en-US" sz="4200" dirty="0" smtClean="0"/>
          </a:p>
        </p:txBody>
      </p:sp>
    </p:spTree>
    <p:extLst>
      <p:ext uri="{BB962C8B-B14F-4D97-AF65-F5344CB8AC3E}">
        <p14:creationId xmlns:p14="http://schemas.microsoft.com/office/powerpoint/2010/main" val="150739252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dirty="0" smtClean="0">
                <a:solidFill>
                  <a:schemeClr val="tx1"/>
                </a:solidFill>
              </a:rPr>
              <a:t>Benefits of Prayer</a:t>
            </a:r>
            <a:endParaRPr lang="en-US" sz="8800" dirty="0">
              <a:solidFill>
                <a:schemeClr val="tx1"/>
              </a:solidFill>
            </a:endParaRPr>
          </a:p>
        </p:txBody>
      </p:sp>
      <p:sp>
        <p:nvSpPr>
          <p:cNvPr id="3" name="Text Placeholder 2"/>
          <p:cNvSpPr txBox="1">
            <a:spLocks noGrp="1"/>
          </p:cNvSpPr>
          <p:nvPr>
            <p:ph type="body" idx="4294967295"/>
          </p:nvPr>
        </p:nvSpPr>
        <p:spPr>
          <a:xfrm>
            <a:off x="428262" y="1923690"/>
            <a:ext cx="11522312" cy="4934310"/>
          </a:xfrm>
        </p:spPr>
        <p:txBody>
          <a:bodyPr>
            <a:normAutofit/>
          </a:bodyPr>
          <a:lstStyle/>
          <a:p>
            <a:pPr marL="0" indent="0">
              <a:buClr>
                <a:srgbClr val="FFFFCC"/>
              </a:buClr>
              <a:buSzPct val="75000"/>
              <a:buNone/>
            </a:pPr>
            <a:r>
              <a:rPr lang="en-US" sz="4400" dirty="0" smtClean="0"/>
              <a:t>Obtaining and giving forgiveness</a:t>
            </a:r>
          </a:p>
          <a:p>
            <a:pPr marL="0" indent="0">
              <a:buClr>
                <a:srgbClr val="FFFFCC"/>
              </a:buClr>
              <a:buSzPct val="75000"/>
              <a:buNone/>
            </a:pPr>
            <a:endParaRPr lang="en-US" sz="4200" i="1" dirty="0" smtClean="0"/>
          </a:p>
          <a:p>
            <a:pPr marL="0" indent="0" algn="just">
              <a:buNone/>
            </a:pPr>
            <a:r>
              <a:rPr lang="en-US" sz="4400" i="1" dirty="0" smtClean="0"/>
              <a:t>"</a:t>
            </a:r>
            <a:r>
              <a:rPr lang="en-US" sz="4400" i="1" dirty="0"/>
              <a:t>And whenever you stand praying, if you have anything against anyone, forgive him, that your Father in heaven may also forgive you your </a:t>
            </a:r>
            <a:r>
              <a:rPr lang="en-US" sz="4400" i="1" dirty="0" smtClean="0"/>
              <a:t>trespasses</a:t>
            </a:r>
            <a:r>
              <a:rPr lang="en-US" sz="4400" dirty="0" smtClean="0"/>
              <a:t>” 																			Mark 11:25</a:t>
            </a:r>
            <a:endParaRPr lang="en-US" sz="4400" dirty="0"/>
          </a:p>
        </p:txBody>
      </p:sp>
    </p:spTree>
    <p:extLst>
      <p:ext uri="{BB962C8B-B14F-4D97-AF65-F5344CB8AC3E}">
        <p14:creationId xmlns:p14="http://schemas.microsoft.com/office/powerpoint/2010/main" val="169311350"/>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dirty="0" smtClean="0">
                <a:solidFill>
                  <a:schemeClr val="tx1"/>
                </a:solidFill>
              </a:rPr>
              <a:t>Benefits of Prayer</a:t>
            </a:r>
            <a:endParaRPr lang="en-US" sz="8800" dirty="0">
              <a:solidFill>
                <a:schemeClr val="tx1"/>
              </a:solidFill>
            </a:endParaRPr>
          </a:p>
        </p:txBody>
      </p:sp>
      <p:sp>
        <p:nvSpPr>
          <p:cNvPr id="3" name="Text Placeholder 2"/>
          <p:cNvSpPr txBox="1">
            <a:spLocks noGrp="1"/>
          </p:cNvSpPr>
          <p:nvPr>
            <p:ph type="body" idx="4294967295"/>
          </p:nvPr>
        </p:nvSpPr>
        <p:spPr>
          <a:xfrm>
            <a:off x="428262" y="1923690"/>
            <a:ext cx="11522312" cy="4934310"/>
          </a:xfrm>
        </p:spPr>
        <p:txBody>
          <a:bodyPr>
            <a:normAutofit/>
          </a:bodyPr>
          <a:lstStyle/>
          <a:p>
            <a:pPr marL="0" indent="0">
              <a:buClr>
                <a:srgbClr val="FFFFCC"/>
              </a:buClr>
              <a:buSzPct val="75000"/>
              <a:buNone/>
            </a:pPr>
            <a:r>
              <a:rPr lang="en-US" sz="4400" dirty="0" smtClean="0"/>
              <a:t>Committing ourselves to prayer</a:t>
            </a:r>
          </a:p>
          <a:p>
            <a:pPr marL="0" indent="0">
              <a:buClr>
                <a:srgbClr val="FFFFCC"/>
              </a:buClr>
              <a:buSzPct val="75000"/>
              <a:buNone/>
            </a:pPr>
            <a:r>
              <a:rPr lang="en-US" sz="4400" dirty="0" smtClean="0"/>
              <a:t>   - Understand what you want to accomplish</a:t>
            </a:r>
          </a:p>
          <a:p>
            <a:pPr marL="0" indent="0">
              <a:buClr>
                <a:srgbClr val="FFFFCC"/>
              </a:buClr>
              <a:buSzPct val="75000"/>
              <a:buNone/>
            </a:pPr>
            <a:r>
              <a:rPr lang="en-US" sz="4400" dirty="0" smtClean="0"/>
              <a:t>   - DON’T be one to pray only when need arises</a:t>
            </a:r>
          </a:p>
          <a:p>
            <a:pPr marL="0" indent="0">
              <a:buClr>
                <a:srgbClr val="FFFFCC"/>
              </a:buClr>
              <a:buSzPct val="75000"/>
              <a:buNone/>
            </a:pPr>
            <a:r>
              <a:rPr lang="en-US" sz="4400" dirty="0"/>
              <a:t> </a:t>
            </a:r>
            <a:r>
              <a:rPr lang="en-US" sz="4400" dirty="0" smtClean="0"/>
              <a:t>  - Craft your prayers to make them effective</a:t>
            </a:r>
          </a:p>
          <a:p>
            <a:pPr marL="0" indent="0">
              <a:buClr>
                <a:srgbClr val="FFFFCC"/>
              </a:buClr>
              <a:buSzPct val="75000"/>
              <a:buNone/>
            </a:pPr>
            <a:r>
              <a:rPr lang="en-US" sz="4400" dirty="0"/>
              <a:t>  </a:t>
            </a:r>
            <a:r>
              <a:rPr lang="en-US" sz="4400" dirty="0" smtClean="0"/>
              <a:t> - Make sure your prayers are for others</a:t>
            </a:r>
            <a:endParaRPr lang="en-US" sz="4400" dirty="0"/>
          </a:p>
        </p:txBody>
      </p:sp>
    </p:spTree>
    <p:extLst>
      <p:ext uri="{BB962C8B-B14F-4D97-AF65-F5344CB8AC3E}">
        <p14:creationId xmlns:p14="http://schemas.microsoft.com/office/powerpoint/2010/main" val="103001354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610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704975"/>
          </a:xfrm>
        </p:spPr>
        <p:txBody>
          <a:bodyPr>
            <a:noAutofit/>
          </a:bodyPr>
          <a:lstStyle/>
          <a:p>
            <a:pPr algn="ctr"/>
            <a:r>
              <a:rPr lang="en-US" sz="7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What Must I Do To Be Saved?</a:t>
            </a:r>
            <a:endParaRPr lang="en-US" sz="7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Content Placeholder 2"/>
          <p:cNvSpPr>
            <a:spLocks noGrp="1"/>
          </p:cNvSpPr>
          <p:nvPr>
            <p:ph idx="1"/>
          </p:nvPr>
        </p:nvSpPr>
        <p:spPr>
          <a:xfrm>
            <a:off x="190501" y="1952625"/>
            <a:ext cx="11707457" cy="5067300"/>
          </a:xfrm>
        </p:spPr>
        <p:txBody>
          <a:bodyPr>
            <a:normAutofit/>
          </a:bodyPr>
          <a:lstStyle/>
          <a:p>
            <a:pPr marL="0" indent="0">
              <a:buNone/>
            </a:pP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And </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it shall come to pass </a:t>
            </a: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that </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whoever calls on the name of the LORD Shall be saved</a:t>
            </a: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Acts </a:t>
            </a: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2:21 </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50262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704975"/>
          </a:xfrm>
        </p:spPr>
        <p:txBody>
          <a:bodyPr>
            <a:noAutofit/>
          </a:bodyPr>
          <a:lstStyle/>
          <a:p>
            <a:pPr algn="ctr"/>
            <a:r>
              <a:rPr lang="en-US" sz="7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What Must I Do To Be Saved?</a:t>
            </a:r>
            <a:endParaRPr lang="en-US" sz="7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Content Placeholder 2"/>
          <p:cNvSpPr>
            <a:spLocks noGrp="1"/>
          </p:cNvSpPr>
          <p:nvPr>
            <p:ph idx="1"/>
          </p:nvPr>
        </p:nvSpPr>
        <p:spPr>
          <a:xfrm>
            <a:off x="190501" y="1952625"/>
            <a:ext cx="11707457" cy="5067300"/>
          </a:xfrm>
        </p:spPr>
        <p:txBody>
          <a:bodyPr>
            <a:normAutofit/>
          </a:bodyPr>
          <a:lstStyle/>
          <a:p>
            <a:pPr marL="0" indent="0">
              <a:buNone/>
            </a:pP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Now </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when they heard this, they were cut to the heart, and said to Peter and the rest of the apostles, "Men and brethren, what shall we do</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Acts </a:t>
            </a: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2:37 </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342622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120360515"/>
              </p:ext>
            </p:extLst>
          </p:nvPr>
        </p:nvGraphicFramePr>
        <p:xfrm>
          <a:off x="2336800" y="44189"/>
          <a:ext cx="7630162" cy="6767520"/>
        </p:xfrm>
        <a:graphic>
          <a:graphicData uri="http://schemas.openxmlformats.org/drawingml/2006/table">
            <a:tbl>
              <a:tblPr firstRow="1" bandRow="1">
                <a:effectLst>
                  <a:outerShdw blurRad="50800" dist="38100" dir="2700000" algn="tl" rotWithShape="0">
                    <a:prstClr val="black">
                      <a:alpha val="40000"/>
                    </a:prstClr>
                  </a:outerShdw>
                </a:effectLst>
                <a:tableStyleId>{D7AC3CCA-C797-4891-BE02-D94E43425B78}</a:tableStyleId>
              </a:tblPr>
              <a:tblGrid>
                <a:gridCol w="3815081">
                  <a:extLst>
                    <a:ext uri="{9D8B030D-6E8A-4147-A177-3AD203B41FA5}">
                      <a16:colId xmlns:a16="http://schemas.microsoft.com/office/drawing/2014/main" xmlns="" val="20000"/>
                    </a:ext>
                  </a:extLst>
                </a:gridCol>
                <a:gridCol w="3815081"/>
              </a:tblGrid>
              <a:tr h="853440">
                <a:tc gridSpan="2">
                  <a:txBody>
                    <a:bodyPr/>
                    <a:lstStyle/>
                    <a:p>
                      <a:pPr algn="ctr"/>
                      <a:r>
                        <a:rPr lang="en-US" sz="4800" b="1"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Order of Service</a:t>
                      </a:r>
                      <a:endParaRPr lang="en-US" sz="4800" b="1"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T="60960" marB="60960">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hMerge="1">
                  <a:txBody>
                    <a:bodyPr/>
                    <a:lstStyle/>
                    <a:p>
                      <a:pPr algn="ctr"/>
                      <a:endParaRPr lang="en-US" sz="2400" b="1"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L="68580" marR="68580">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0"/>
                  </a:ext>
                </a:extLst>
              </a:tr>
              <a:tr h="739260">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rPr>
                        <a:t>Opening Prayer</a:t>
                      </a:r>
                      <a:endParaRPr lang="en-US" sz="3200" b="0" i="0" cap="none" spc="0" baseline="0" dirty="0">
                        <a:ln w="18415" cmpd="sng">
                          <a:solidFill>
                            <a:srgbClr val="FFFFFF"/>
                          </a:solidFill>
                          <a:prstDash val="solid"/>
                        </a:ln>
                        <a:solidFill>
                          <a:schemeClr val="tx1"/>
                        </a:solidFill>
                        <a:effectLst>
                          <a:outerShdw blurRad="63500" dir="3600000" algn="tl" rotWithShape="0">
                            <a:srgbClr val="000000">
                              <a:alpha val="70000"/>
                            </a:srgbClr>
                          </a:outerShdw>
                        </a:effectLst>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rPr>
                        <a:t>Chris Willis</a:t>
                      </a:r>
                      <a:endParaRPr lang="en-US" sz="3200" b="0" i="0" cap="none" spc="0" baseline="0" dirty="0">
                        <a:ln w="18415" cmpd="sng">
                          <a:solidFill>
                            <a:srgbClr val="FFFFFF"/>
                          </a:solidFill>
                          <a:prstDash val="solid"/>
                        </a:ln>
                        <a:solidFill>
                          <a:schemeClr val="tx1"/>
                        </a:solidFill>
                        <a:effectLst>
                          <a:outerShdw blurRad="63500" dir="3600000" algn="tl" rotWithShape="0">
                            <a:srgbClr val="000000">
                              <a:alpha val="70000"/>
                            </a:srgbClr>
                          </a:outerShdw>
                        </a:effectLst>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1"/>
                  </a:ext>
                </a:extLst>
              </a:tr>
              <a:tr h="739260">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rPr>
                        <a:t>Song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Craig Foster</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2"/>
                  </a:ext>
                </a:extLst>
              </a:tr>
              <a:tr h="739260">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Song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Craig Foster</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39260">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Lord’s Supper</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Ryan Sollars</a:t>
                      </a:r>
                      <a:endPar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39260">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Song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Craig Foster</a:t>
                      </a:r>
                      <a:endPar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39260">
                <a:tc>
                  <a:txBody>
                    <a:bodyPr/>
                    <a:lstStyle/>
                    <a:p>
                      <a:pPr algn="ctr"/>
                      <a:r>
                        <a:rPr lang="en-US" sz="3200" b="0" i="0" cap="none" spc="0" baseline="0" smtClean="0">
                          <a:ln w="18415" cmpd="sng">
                            <a:solidFill>
                              <a:srgbClr val="FFFFFF"/>
                            </a:solidFill>
                            <a:prstDash val="solid"/>
                          </a:ln>
                          <a:solidFill>
                            <a:srgbClr val="FFFFFF"/>
                          </a:solidFill>
                          <a:effectLst>
                            <a:outerShdw blurRad="63500" dir="3600000" algn="tl" rotWithShape="0">
                              <a:srgbClr val="000000">
                                <a:alpha val="70000"/>
                              </a:srgbClr>
                            </a:outerShdw>
                          </a:effectLst>
                        </a:rPr>
                        <a:t>Lesson</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Brian Haines</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39260">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Song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Craig Foster</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39260">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Closing</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Michael Hetzer</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bl>
          </a:graphicData>
        </a:graphic>
      </p:graphicFrame>
    </p:spTree>
    <p:extLst>
      <p:ext uri="{BB962C8B-B14F-4D97-AF65-F5344CB8AC3E}">
        <p14:creationId xmlns:p14="http://schemas.microsoft.com/office/powerpoint/2010/main" val="2069050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704975"/>
          </a:xfrm>
        </p:spPr>
        <p:txBody>
          <a:bodyPr>
            <a:noAutofit/>
          </a:bodyPr>
          <a:lstStyle/>
          <a:p>
            <a:pPr algn="ctr"/>
            <a:r>
              <a:rPr lang="en-US" sz="7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What Must I Do To Be Saved?</a:t>
            </a:r>
            <a:endParaRPr lang="en-US" sz="7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Content Placeholder 2"/>
          <p:cNvSpPr>
            <a:spLocks noGrp="1"/>
          </p:cNvSpPr>
          <p:nvPr>
            <p:ph idx="1"/>
          </p:nvPr>
        </p:nvSpPr>
        <p:spPr>
          <a:xfrm>
            <a:off x="190501" y="1952625"/>
            <a:ext cx="11707457" cy="5067300"/>
          </a:xfrm>
        </p:spPr>
        <p:txBody>
          <a:bodyPr>
            <a:normAutofit/>
          </a:bodyPr>
          <a:lstStyle/>
          <a:p>
            <a:pPr marL="0" indent="0">
              <a:buNone/>
            </a:pP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“And </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now why are you waiting? Arise and be baptized, and wash away your sins, calling on the name of the Lord</a:t>
            </a: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Acts 22:16 </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996415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704975"/>
          </a:xfrm>
        </p:spPr>
        <p:txBody>
          <a:bodyPr>
            <a:noAutofit/>
          </a:bodyPr>
          <a:lstStyle/>
          <a:p>
            <a:pPr algn="ctr"/>
            <a:r>
              <a:rPr lang="en-US" sz="7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What Must I Do To Be Saved?</a:t>
            </a:r>
            <a:endParaRPr lang="en-US" sz="7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Content Placeholder 2"/>
          <p:cNvSpPr>
            <a:spLocks noGrp="1"/>
          </p:cNvSpPr>
          <p:nvPr>
            <p:ph idx="1"/>
          </p:nvPr>
        </p:nvSpPr>
        <p:spPr>
          <a:xfrm>
            <a:off x="190501" y="1952625"/>
            <a:ext cx="11707457" cy="5067300"/>
          </a:xfrm>
        </p:spPr>
        <p:txBody>
          <a:bodyPr>
            <a:normAutofit/>
          </a:bodyPr>
          <a:lstStyle/>
          <a:p>
            <a:pPr marL="0" indent="0">
              <a:buNone/>
            </a:pP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Then </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Peter said to them, "Repent, and let every one of you be baptized in the name of Jesus Christ for the remission of sins; and you shall receive the gift of the Holy Spirit</a:t>
            </a: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Acts 2:38 </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4030653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71475" y="1413164"/>
            <a:ext cx="11429461" cy="5574231"/>
          </a:xfrm>
        </p:spPr>
        <p:txBody>
          <a:bodyPr>
            <a:normAutofit/>
          </a:bodyPr>
          <a:lstStyle/>
          <a:p>
            <a:pPr marL="0" indent="0" algn="ctr">
              <a:buNone/>
            </a:pPr>
            <a:r>
              <a:rPr lang="en-US" sz="5000" dirty="0" smtClean="0">
                <a:effectLst>
                  <a:glow rad="228600">
                    <a:srgbClr val="000000"/>
                  </a:glow>
                </a:effectLst>
              </a:rPr>
              <a:t>James </a:t>
            </a:r>
            <a:r>
              <a:rPr lang="en-US" sz="5000" dirty="0">
                <a:effectLst>
                  <a:glow rad="228600">
                    <a:srgbClr val="000000"/>
                  </a:glow>
                </a:effectLst>
              </a:rPr>
              <a:t>5:16 </a:t>
            </a:r>
            <a:endParaRPr lang="en-US" sz="5000" dirty="0" smtClean="0">
              <a:effectLst>
                <a:glow rad="228600">
                  <a:srgbClr val="000000"/>
                </a:glow>
              </a:effectLst>
            </a:endParaRPr>
          </a:p>
          <a:p>
            <a:pPr marL="0" indent="0" algn="ctr">
              <a:buNone/>
            </a:pPr>
            <a:r>
              <a:rPr lang="en-US" sz="5000" i="1" dirty="0" smtClean="0">
                <a:effectLst>
                  <a:glow rad="228600">
                    <a:srgbClr val="000000"/>
                  </a:glow>
                </a:effectLst>
              </a:rPr>
              <a:t>Confess </a:t>
            </a:r>
            <a:r>
              <a:rPr lang="en-US" sz="5000" i="1" dirty="0">
                <a:effectLst>
                  <a:glow rad="228600">
                    <a:srgbClr val="000000"/>
                  </a:glow>
                </a:effectLst>
              </a:rPr>
              <a:t>your trespasses to one another, and </a:t>
            </a:r>
            <a:r>
              <a:rPr lang="en-US" sz="5000" i="1" dirty="0">
                <a:solidFill>
                  <a:srgbClr val="FFFF00"/>
                </a:solidFill>
                <a:effectLst>
                  <a:glow rad="228600">
                    <a:srgbClr val="000000"/>
                  </a:glow>
                </a:effectLst>
              </a:rPr>
              <a:t>pray for one another</a:t>
            </a:r>
            <a:r>
              <a:rPr lang="en-US" sz="5000" i="1" dirty="0">
                <a:effectLst>
                  <a:glow rad="228600">
                    <a:srgbClr val="000000"/>
                  </a:glow>
                </a:effectLst>
              </a:rPr>
              <a:t>, that you may be healed. The effective, fervent prayer of a righteous man avails much</a:t>
            </a:r>
            <a:r>
              <a:rPr lang="en-US" sz="4200" i="1" dirty="0">
                <a:effectLst>
                  <a:glow rad="228600">
                    <a:srgbClr val="000000"/>
                  </a:glow>
                </a:effectLst>
              </a:rPr>
              <a:t>.</a:t>
            </a:r>
            <a:endParaRPr lang="en-US" sz="4200" dirty="0">
              <a:effectLst>
                <a:glow rad="228600">
                  <a:srgbClr val="000000"/>
                </a:glow>
              </a:effectLst>
            </a:endParaRPr>
          </a:p>
        </p:txBody>
      </p:sp>
    </p:spTree>
    <p:extLst>
      <p:ext uri="{BB962C8B-B14F-4D97-AF65-F5344CB8AC3E}">
        <p14:creationId xmlns:p14="http://schemas.microsoft.com/office/powerpoint/2010/main" val="3243527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dirty="0" smtClean="0">
                <a:solidFill>
                  <a:schemeClr val="tx1"/>
                </a:solidFill>
              </a:rPr>
              <a:t>Learning to Pray</a:t>
            </a:r>
            <a:endParaRPr lang="en-US" sz="8800" dirty="0">
              <a:solidFill>
                <a:schemeClr val="tx1"/>
              </a:solidFill>
            </a:endParaRPr>
          </a:p>
        </p:txBody>
      </p:sp>
      <p:sp>
        <p:nvSpPr>
          <p:cNvPr id="3" name="Text Placeholder 2"/>
          <p:cNvSpPr txBox="1">
            <a:spLocks noGrp="1"/>
          </p:cNvSpPr>
          <p:nvPr>
            <p:ph type="body" idx="4294967295"/>
          </p:nvPr>
        </p:nvSpPr>
        <p:spPr>
          <a:xfrm>
            <a:off x="428263" y="1923690"/>
            <a:ext cx="11111696" cy="4675518"/>
          </a:xfrm>
        </p:spPr>
        <p:txBody>
          <a:bodyPr>
            <a:normAutofit/>
          </a:bodyPr>
          <a:lstStyle/>
          <a:p>
            <a:pPr marL="0" indent="0">
              <a:buClr>
                <a:srgbClr val="FFFFCC"/>
              </a:buClr>
              <a:buSzPct val="75000"/>
              <a:buNone/>
            </a:pPr>
            <a:r>
              <a:rPr lang="en-US" sz="4400" i="1" dirty="0" smtClean="0"/>
              <a:t>Now </a:t>
            </a:r>
            <a:r>
              <a:rPr lang="en-US" sz="4400" i="1" dirty="0"/>
              <a:t>it came to pass, as He was praying in a certain place, when He ceased, that one of His disciples said to Him, "Lord, teach us to pray, as John also taught his disciples</a:t>
            </a:r>
            <a:r>
              <a:rPr lang="en-US" sz="4400" dirty="0" smtClean="0"/>
              <a:t>.“												Luke 11:1 </a:t>
            </a:r>
            <a:endParaRPr lang="en-US" sz="4400" dirty="0" smtClean="0"/>
          </a:p>
        </p:txBody>
      </p:sp>
    </p:spTree>
    <p:extLst>
      <p:ext uri="{BB962C8B-B14F-4D97-AF65-F5344CB8AC3E}">
        <p14:creationId xmlns:p14="http://schemas.microsoft.com/office/powerpoint/2010/main" val="171456925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dirty="0" smtClean="0">
                <a:solidFill>
                  <a:schemeClr val="tx1"/>
                </a:solidFill>
              </a:rPr>
              <a:t>Learning to Pray</a:t>
            </a:r>
            <a:endParaRPr lang="en-US" sz="8800" dirty="0">
              <a:solidFill>
                <a:schemeClr val="tx1"/>
              </a:solidFill>
            </a:endParaRPr>
          </a:p>
        </p:txBody>
      </p:sp>
      <p:sp>
        <p:nvSpPr>
          <p:cNvPr id="3" name="Text Placeholder 2"/>
          <p:cNvSpPr txBox="1">
            <a:spLocks noGrp="1"/>
          </p:cNvSpPr>
          <p:nvPr>
            <p:ph type="body" idx="4294967295"/>
          </p:nvPr>
        </p:nvSpPr>
        <p:spPr>
          <a:xfrm>
            <a:off x="428263" y="1923690"/>
            <a:ext cx="11111696" cy="4675518"/>
          </a:xfrm>
        </p:spPr>
        <p:txBody>
          <a:bodyPr>
            <a:normAutofit/>
          </a:bodyPr>
          <a:lstStyle/>
          <a:p>
            <a:pPr marL="0" indent="0">
              <a:buClr>
                <a:srgbClr val="FFFFCC"/>
              </a:buClr>
              <a:buSzPct val="75000"/>
              <a:buNone/>
            </a:pPr>
            <a:r>
              <a:rPr lang="en-US" sz="4400" dirty="0" smtClean="0"/>
              <a:t>Prayer is the privilege of God’s children	</a:t>
            </a:r>
          </a:p>
          <a:p>
            <a:pPr marL="0" indent="0">
              <a:buClr>
                <a:srgbClr val="FFFFCC"/>
              </a:buClr>
              <a:buSzPct val="75000"/>
              <a:buNone/>
            </a:pPr>
            <a:endParaRPr lang="en-US" sz="4400" dirty="0" smtClean="0"/>
          </a:p>
          <a:p>
            <a:pPr marL="0" indent="0">
              <a:buClr>
                <a:srgbClr val="FFFFCC"/>
              </a:buClr>
              <a:buSzPct val="75000"/>
              <a:buNone/>
            </a:pPr>
            <a:r>
              <a:rPr lang="en-US" sz="4400" dirty="0"/>
              <a:t>"</a:t>
            </a:r>
            <a:r>
              <a:rPr lang="en-US" sz="4400" i="1" dirty="0"/>
              <a:t>Now we know that God does not hear sinners; but if anyone is a worshiper of God and does His will, He hears </a:t>
            </a:r>
            <a:r>
              <a:rPr lang="en-US" sz="4400" i="1" dirty="0" smtClean="0"/>
              <a:t>him</a:t>
            </a:r>
            <a:r>
              <a:rPr lang="en-US" sz="4400" dirty="0" smtClean="0"/>
              <a:t>” 														John 9:31</a:t>
            </a:r>
            <a:endParaRPr lang="en-US" sz="4400" dirty="0" smtClean="0"/>
          </a:p>
        </p:txBody>
      </p:sp>
    </p:spTree>
    <p:extLst>
      <p:ext uri="{BB962C8B-B14F-4D97-AF65-F5344CB8AC3E}">
        <p14:creationId xmlns:p14="http://schemas.microsoft.com/office/powerpoint/2010/main" val="409435290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dirty="0" smtClean="0">
                <a:solidFill>
                  <a:schemeClr val="tx1"/>
                </a:solidFill>
              </a:rPr>
              <a:t>Learning to Pray</a:t>
            </a:r>
            <a:endParaRPr lang="en-US" sz="8800" dirty="0">
              <a:solidFill>
                <a:schemeClr val="tx1"/>
              </a:solidFill>
            </a:endParaRPr>
          </a:p>
        </p:txBody>
      </p:sp>
      <p:sp>
        <p:nvSpPr>
          <p:cNvPr id="3" name="Text Placeholder 2"/>
          <p:cNvSpPr txBox="1">
            <a:spLocks noGrp="1"/>
          </p:cNvSpPr>
          <p:nvPr>
            <p:ph type="body" idx="4294967295"/>
          </p:nvPr>
        </p:nvSpPr>
        <p:spPr>
          <a:xfrm>
            <a:off x="428263" y="1923690"/>
            <a:ext cx="11111696" cy="4675518"/>
          </a:xfrm>
        </p:spPr>
        <p:txBody>
          <a:bodyPr>
            <a:normAutofit/>
          </a:bodyPr>
          <a:lstStyle/>
          <a:p>
            <a:pPr marL="0" indent="0">
              <a:buClr>
                <a:srgbClr val="FFFFCC"/>
              </a:buClr>
              <a:buSzPct val="75000"/>
              <a:buNone/>
            </a:pPr>
            <a:r>
              <a:rPr lang="en-US" sz="4400" dirty="0" smtClean="0"/>
              <a:t>Prayer is the privilege of God’s children	</a:t>
            </a:r>
          </a:p>
          <a:p>
            <a:pPr marL="0" indent="0">
              <a:buClr>
                <a:srgbClr val="FFFFCC"/>
              </a:buClr>
              <a:buSzPct val="75000"/>
              <a:buNone/>
            </a:pPr>
            <a:endParaRPr lang="en-US" sz="4400" dirty="0" smtClean="0"/>
          </a:p>
          <a:p>
            <a:pPr marL="0" indent="0">
              <a:buClr>
                <a:srgbClr val="FFFFCC"/>
              </a:buClr>
              <a:buSzPct val="75000"/>
              <a:buNone/>
            </a:pPr>
            <a:r>
              <a:rPr lang="en-US" sz="4400" dirty="0" smtClean="0"/>
              <a:t>"</a:t>
            </a:r>
            <a:r>
              <a:rPr lang="en-US" sz="4400" i="1" dirty="0" smtClean="0"/>
              <a:t>The </a:t>
            </a:r>
            <a:r>
              <a:rPr lang="en-US" sz="4400" i="1" dirty="0"/>
              <a:t>LORD is far from the wicked, </a:t>
            </a:r>
            <a:r>
              <a:rPr lang="en-US" sz="4400" i="1" dirty="0" smtClean="0"/>
              <a:t>but </a:t>
            </a:r>
            <a:r>
              <a:rPr lang="en-US" sz="4400" i="1" dirty="0"/>
              <a:t>He hears the prayer of the </a:t>
            </a:r>
            <a:r>
              <a:rPr lang="en-US" sz="4400" i="1" dirty="0" smtClean="0"/>
              <a:t>righteous” 												</a:t>
            </a:r>
            <a:r>
              <a:rPr lang="en-US" sz="4400" dirty="0" smtClean="0"/>
              <a:t>Proverbs 15:29</a:t>
            </a:r>
            <a:endParaRPr lang="en-US" sz="4400" dirty="0" smtClean="0"/>
          </a:p>
        </p:txBody>
      </p:sp>
    </p:spTree>
    <p:extLst>
      <p:ext uri="{BB962C8B-B14F-4D97-AF65-F5344CB8AC3E}">
        <p14:creationId xmlns:p14="http://schemas.microsoft.com/office/powerpoint/2010/main" val="380822570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dirty="0" smtClean="0">
                <a:solidFill>
                  <a:schemeClr val="tx1"/>
                </a:solidFill>
              </a:rPr>
              <a:t>Learning to Pray</a:t>
            </a:r>
            <a:endParaRPr lang="en-US" sz="8800" dirty="0">
              <a:solidFill>
                <a:schemeClr val="tx1"/>
              </a:solidFill>
            </a:endParaRPr>
          </a:p>
        </p:txBody>
      </p:sp>
      <p:sp>
        <p:nvSpPr>
          <p:cNvPr id="3" name="Text Placeholder 2"/>
          <p:cNvSpPr txBox="1">
            <a:spLocks noGrp="1"/>
          </p:cNvSpPr>
          <p:nvPr>
            <p:ph type="body" idx="4294967295"/>
          </p:nvPr>
        </p:nvSpPr>
        <p:spPr>
          <a:xfrm>
            <a:off x="428262" y="1923690"/>
            <a:ext cx="11431777" cy="4675518"/>
          </a:xfrm>
        </p:spPr>
        <p:txBody>
          <a:bodyPr>
            <a:normAutofit/>
          </a:bodyPr>
          <a:lstStyle/>
          <a:p>
            <a:pPr marL="0" indent="0">
              <a:buClr>
                <a:srgbClr val="FFFFCC"/>
              </a:buClr>
              <a:buSzPct val="75000"/>
              <a:buNone/>
            </a:pPr>
            <a:r>
              <a:rPr lang="en-US" sz="4400" dirty="0" smtClean="0"/>
              <a:t>Prayer is TO the Father – Matthew 6:9</a:t>
            </a:r>
          </a:p>
          <a:p>
            <a:pPr marL="0" indent="0">
              <a:buClr>
                <a:srgbClr val="FFFFCC"/>
              </a:buClr>
              <a:buSzPct val="75000"/>
              <a:buNone/>
            </a:pPr>
            <a:r>
              <a:rPr lang="en-US" sz="4400" dirty="0" smtClean="0"/>
              <a:t>Prayer is THROUGH the Son – John 16:26</a:t>
            </a:r>
          </a:p>
          <a:p>
            <a:pPr marL="0" indent="0">
              <a:buClr>
                <a:srgbClr val="FFFFCC"/>
              </a:buClr>
              <a:buSzPct val="75000"/>
              <a:buNone/>
            </a:pPr>
            <a:r>
              <a:rPr lang="en-US" sz="4400" dirty="0" smtClean="0"/>
              <a:t>Prayer is BECAUSE OF the Spirit – Romans 8:26</a:t>
            </a:r>
          </a:p>
          <a:p>
            <a:pPr marL="0" indent="0">
              <a:buClr>
                <a:srgbClr val="FFFFCC"/>
              </a:buClr>
              <a:buSzPct val="75000"/>
              <a:buNone/>
            </a:pPr>
            <a:r>
              <a:rPr lang="en-US" sz="4400" dirty="0"/>
              <a:t>	</a:t>
            </a:r>
            <a:r>
              <a:rPr lang="en-US" sz="4400" dirty="0" smtClean="0"/>
              <a:t>We know for what to pray – Acts 21:14</a:t>
            </a:r>
          </a:p>
          <a:p>
            <a:pPr marL="0" indent="0">
              <a:buClr>
                <a:srgbClr val="FFFFCC"/>
              </a:buClr>
              <a:buSzPct val="75000"/>
              <a:buNone/>
            </a:pPr>
            <a:r>
              <a:rPr lang="en-US" sz="4400" dirty="0"/>
              <a:t>	</a:t>
            </a:r>
            <a:r>
              <a:rPr lang="en-US" sz="4400" dirty="0" smtClean="0"/>
              <a:t>We know how to pray – Mark 11:24-25</a:t>
            </a:r>
            <a:endParaRPr lang="en-US" sz="4400" dirty="0" smtClean="0"/>
          </a:p>
        </p:txBody>
      </p:sp>
    </p:spTree>
    <p:extLst>
      <p:ext uri="{BB962C8B-B14F-4D97-AF65-F5344CB8AC3E}">
        <p14:creationId xmlns:p14="http://schemas.microsoft.com/office/powerpoint/2010/main" val="10092560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dirty="0" smtClean="0">
                <a:solidFill>
                  <a:schemeClr val="tx1"/>
                </a:solidFill>
              </a:rPr>
              <a:t>Benefits of Prayer</a:t>
            </a:r>
            <a:endParaRPr lang="en-US" sz="8800" dirty="0">
              <a:solidFill>
                <a:schemeClr val="tx1"/>
              </a:solidFill>
            </a:endParaRPr>
          </a:p>
        </p:txBody>
      </p:sp>
      <p:sp>
        <p:nvSpPr>
          <p:cNvPr id="3" name="Text Placeholder 2"/>
          <p:cNvSpPr txBox="1">
            <a:spLocks noGrp="1"/>
          </p:cNvSpPr>
          <p:nvPr>
            <p:ph type="body" idx="4294967295"/>
          </p:nvPr>
        </p:nvSpPr>
        <p:spPr>
          <a:xfrm>
            <a:off x="428262" y="1923690"/>
            <a:ext cx="11431777" cy="4675518"/>
          </a:xfrm>
        </p:spPr>
        <p:txBody>
          <a:bodyPr>
            <a:normAutofit/>
          </a:bodyPr>
          <a:lstStyle/>
          <a:p>
            <a:pPr marL="0" indent="0">
              <a:buClr>
                <a:srgbClr val="FFFFCC"/>
              </a:buClr>
              <a:buSzPct val="75000"/>
              <a:buNone/>
            </a:pPr>
            <a:r>
              <a:rPr lang="en-US" sz="4400" dirty="0" smtClean="0"/>
              <a:t>Prayer is an answer to God</a:t>
            </a:r>
          </a:p>
          <a:p>
            <a:pPr marL="0" indent="0">
              <a:buClr>
                <a:srgbClr val="FFFFCC"/>
              </a:buClr>
              <a:buSzPct val="75000"/>
              <a:buNone/>
            </a:pPr>
            <a:endParaRPr lang="en-US" sz="4400" dirty="0" smtClean="0"/>
          </a:p>
          <a:p>
            <a:pPr marL="0" indent="0">
              <a:buClr>
                <a:srgbClr val="FFFFCC"/>
              </a:buClr>
              <a:buSzPct val="75000"/>
              <a:buNone/>
            </a:pPr>
            <a:r>
              <a:rPr lang="en-US" sz="4400" dirty="0" smtClean="0"/>
              <a:t>Prayer seeks answers by Faith</a:t>
            </a:r>
          </a:p>
          <a:p>
            <a:pPr marL="0" indent="0">
              <a:buClr>
                <a:srgbClr val="FFFFCC"/>
              </a:buClr>
              <a:buSzPct val="75000"/>
              <a:buNone/>
            </a:pPr>
            <a:endParaRPr lang="en-US" sz="4400" dirty="0" smtClean="0"/>
          </a:p>
          <a:p>
            <a:pPr marL="0" indent="0">
              <a:buClr>
                <a:srgbClr val="FFFFCC"/>
              </a:buClr>
              <a:buSzPct val="75000"/>
              <a:buNone/>
            </a:pPr>
            <a:r>
              <a:rPr lang="en-US" sz="4400" dirty="0" smtClean="0"/>
              <a:t>What can we expect prayer to bring us?</a:t>
            </a:r>
            <a:endParaRPr lang="en-US" sz="4400" dirty="0" smtClean="0"/>
          </a:p>
        </p:txBody>
      </p:sp>
    </p:spTree>
    <p:extLst>
      <p:ext uri="{BB962C8B-B14F-4D97-AF65-F5344CB8AC3E}">
        <p14:creationId xmlns:p14="http://schemas.microsoft.com/office/powerpoint/2010/main" val="3591390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dirty="0" smtClean="0">
                <a:solidFill>
                  <a:schemeClr val="tx1"/>
                </a:solidFill>
              </a:rPr>
              <a:t>Benefits of Prayer</a:t>
            </a:r>
            <a:endParaRPr lang="en-US" sz="8800" dirty="0">
              <a:solidFill>
                <a:schemeClr val="tx1"/>
              </a:solidFill>
            </a:endParaRPr>
          </a:p>
        </p:txBody>
      </p:sp>
      <p:sp>
        <p:nvSpPr>
          <p:cNvPr id="3" name="Text Placeholder 2"/>
          <p:cNvSpPr txBox="1">
            <a:spLocks noGrp="1"/>
          </p:cNvSpPr>
          <p:nvPr>
            <p:ph type="body" idx="4294967295"/>
          </p:nvPr>
        </p:nvSpPr>
        <p:spPr>
          <a:xfrm>
            <a:off x="428262" y="1923690"/>
            <a:ext cx="11431777" cy="4675518"/>
          </a:xfrm>
        </p:spPr>
        <p:txBody>
          <a:bodyPr>
            <a:normAutofit/>
          </a:bodyPr>
          <a:lstStyle/>
          <a:p>
            <a:pPr marL="0" indent="0">
              <a:buClr>
                <a:srgbClr val="FFFFCC"/>
              </a:buClr>
              <a:buSzPct val="75000"/>
              <a:buNone/>
            </a:pPr>
            <a:r>
              <a:rPr lang="en-US" sz="4400" dirty="0" smtClean="0"/>
              <a:t>Prayer acknowledges God</a:t>
            </a:r>
          </a:p>
          <a:p>
            <a:pPr marL="0" indent="0" algn="just">
              <a:buClr>
                <a:srgbClr val="FFFFCC"/>
              </a:buClr>
              <a:buSzPct val="75000"/>
              <a:buNone/>
            </a:pPr>
            <a:r>
              <a:rPr lang="en-US" sz="4400" i="1" dirty="0" smtClean="0"/>
              <a:t>Give </a:t>
            </a:r>
            <a:r>
              <a:rPr lang="en-US" sz="4400" i="1" dirty="0"/>
              <a:t>ear to my words, O LORD, </a:t>
            </a:r>
            <a:r>
              <a:rPr lang="en-US" sz="4400" i="1" dirty="0" smtClean="0"/>
              <a:t>consider </a:t>
            </a:r>
            <a:r>
              <a:rPr lang="en-US" sz="4400" i="1" dirty="0"/>
              <a:t>my </a:t>
            </a:r>
            <a:r>
              <a:rPr lang="en-US" sz="4400" i="1" dirty="0" smtClean="0"/>
              <a:t>meditation. Give </a:t>
            </a:r>
            <a:r>
              <a:rPr lang="en-US" sz="4400" i="1" dirty="0"/>
              <a:t>heed to the voice of my cry, </a:t>
            </a:r>
            <a:r>
              <a:rPr lang="en-US" sz="4400" i="1" dirty="0" smtClean="0"/>
              <a:t>my </a:t>
            </a:r>
            <a:r>
              <a:rPr lang="en-US" sz="4400" i="1" dirty="0"/>
              <a:t>King and my God, </a:t>
            </a:r>
            <a:r>
              <a:rPr lang="en-US" sz="4400" i="1" dirty="0" smtClean="0"/>
              <a:t>for </a:t>
            </a:r>
            <a:r>
              <a:rPr lang="en-US" sz="4400" i="1" dirty="0"/>
              <a:t>to You I will </a:t>
            </a:r>
            <a:r>
              <a:rPr lang="en-US" sz="4400" i="1" dirty="0" smtClean="0"/>
              <a:t>pray. My </a:t>
            </a:r>
            <a:r>
              <a:rPr lang="en-US" sz="4400" i="1" dirty="0"/>
              <a:t>voice You shall hear in the morning, O LORD; </a:t>
            </a:r>
            <a:r>
              <a:rPr lang="en-US" sz="4400" i="1" dirty="0" smtClean="0"/>
              <a:t>in </a:t>
            </a:r>
            <a:r>
              <a:rPr lang="en-US" sz="4400" i="1" dirty="0"/>
              <a:t>the morning I will direct it to You, </a:t>
            </a:r>
            <a:r>
              <a:rPr lang="en-US" sz="4400" i="1" dirty="0" smtClean="0"/>
              <a:t>and </a:t>
            </a:r>
            <a:r>
              <a:rPr lang="en-US" sz="4400" i="1" dirty="0"/>
              <a:t>I will look up</a:t>
            </a:r>
            <a:r>
              <a:rPr lang="en-US" sz="4400" dirty="0" smtClean="0"/>
              <a:t>. 									Psalm 5:1-3</a:t>
            </a:r>
            <a:endParaRPr lang="en-US" sz="4400" dirty="0" smtClean="0"/>
          </a:p>
        </p:txBody>
      </p:sp>
    </p:spTree>
    <p:extLst>
      <p:ext uri="{BB962C8B-B14F-4D97-AF65-F5344CB8AC3E}">
        <p14:creationId xmlns:p14="http://schemas.microsoft.com/office/powerpoint/2010/main" val="20436929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Depth</Template>
  <TotalTime>323128</TotalTime>
  <Words>1233</Words>
  <Application>Microsoft Office PowerPoint</Application>
  <PresentationFormat>Widescreen</PresentationFormat>
  <Paragraphs>122</Paragraphs>
  <Slides>21</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Bell MT</vt:lpstr>
      <vt:lpstr>Calibri</vt:lpstr>
      <vt:lpstr>Corbel</vt:lpstr>
      <vt:lpstr>Depth</vt:lpstr>
      <vt:lpstr>Welcome!</vt:lpstr>
      <vt:lpstr>PowerPoint Presentation</vt:lpstr>
      <vt:lpstr>PowerPoint Presentation</vt:lpstr>
      <vt:lpstr>Learning to Pray</vt:lpstr>
      <vt:lpstr>Learning to Pray</vt:lpstr>
      <vt:lpstr>Learning to Pray</vt:lpstr>
      <vt:lpstr>Learning to Pray</vt:lpstr>
      <vt:lpstr>Benefits of Prayer</vt:lpstr>
      <vt:lpstr>Benefits of Prayer</vt:lpstr>
      <vt:lpstr>Benefits of Prayer</vt:lpstr>
      <vt:lpstr>Benefits of Prayer</vt:lpstr>
      <vt:lpstr>Benefits of Prayer</vt:lpstr>
      <vt:lpstr>Benefits of Prayer</vt:lpstr>
      <vt:lpstr>Benefits of Prayer</vt:lpstr>
      <vt:lpstr>Benefits of Prayer</vt:lpstr>
      <vt:lpstr>Benefits of Prayer</vt:lpstr>
      <vt:lpstr>PowerPoint Presentation</vt:lpstr>
      <vt:lpstr>What Must I Do To Be Saved?</vt:lpstr>
      <vt:lpstr>What Must I Do To Be Saved?</vt:lpstr>
      <vt:lpstr>What Must I Do To Be Saved?</vt:lpstr>
      <vt:lpstr>What Must I Do To Be Saved?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dc:title>
  <dc:creator>BRIAN HAINES</dc:creator>
  <cp:lastModifiedBy>BRIAN HAINES</cp:lastModifiedBy>
  <cp:revision>1034</cp:revision>
  <dcterms:created xsi:type="dcterms:W3CDTF">2016-12-20T17:11:47Z</dcterms:created>
  <dcterms:modified xsi:type="dcterms:W3CDTF">2020-06-27T23:39:24Z</dcterms:modified>
</cp:coreProperties>
</file>